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wmf" ContentType="image/x-w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72" r:id="rId2"/>
  </p:sldMasterIdLst>
  <p:sldIdLst>
    <p:sldId id="256" r:id="rId3"/>
    <p:sldId id="261" r:id="rId4"/>
    <p:sldId id="257" r:id="rId5"/>
    <p:sldId id="258" r:id="rId6"/>
    <p:sldId id="259" r:id="rId7"/>
    <p:sldId id="260" r:id="rId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72" d="100"/>
          <a:sy n="72" d="100"/>
        </p:scale>
        <p:origin x="-2048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printerSettings" Target="printerSettings/printerSettings1.bin"/><Relationship Id="rId1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1C78E-E5EE-CD49-97E6-F89D7F90D872}" type="datetimeFigureOut">
              <a:rPr lang="en-US" smtClean="0"/>
              <a:t>02/04/15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70177-F5DF-B842-9FDA-6545B66C8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8591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1C78E-E5EE-CD49-97E6-F89D7F90D872}" type="datetimeFigureOut">
              <a:rPr lang="en-US" smtClean="0"/>
              <a:t>02/04/15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70177-F5DF-B842-9FDA-6545B66C8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2143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1C78E-E5EE-CD49-97E6-F89D7F90D872}" type="datetimeFigureOut">
              <a:rPr lang="en-US" smtClean="0"/>
              <a:t>02/04/15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70177-F5DF-B842-9FDA-6545B66C8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7946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latin typeface="Georgia" pitchFamily="18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Georgia" pitchFamily="18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eorgia" pitchFamily="18" charset="0"/>
              </a:defRPr>
            </a:lvl1pPr>
          </a:lstStyle>
          <a:p>
            <a:fld id="{C699CB88-5E1A-4FAC-892A-60949ACB1F6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02/04/15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eorgia" pitchFamily="18" charset="0"/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eorgia" pitchFamily="18" charset="0"/>
              </a:defRPr>
            </a:lvl1pPr>
          </a:lstStyle>
          <a:p>
            <a:fld id="{91974DF9-AD47-4691-BA21-BBFCE3637A9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532069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9CB88-5E1A-4FAC-892A-60949ACB1F6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02/04/15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74DF9-AD47-4691-BA21-BBFCE3637A9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87722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9CB88-5E1A-4FAC-892A-60949ACB1F6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02/04/15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74DF9-AD47-4691-BA21-BBFCE3637A9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64443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9CB88-5E1A-4FAC-892A-60949ACB1F6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02/04/15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74DF9-AD47-4691-BA21-BBFCE3637A9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32899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9CB88-5E1A-4FAC-892A-60949ACB1F6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02/04/15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74DF9-AD47-4691-BA21-BBFCE3637A9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69628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9CB88-5E1A-4FAC-892A-60949ACB1F6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02/04/15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74DF9-AD47-4691-BA21-BBFCE3637A9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40639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9CB88-5E1A-4FAC-892A-60949ACB1F6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02/04/15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74DF9-AD47-4691-BA21-BBFCE3637A9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69932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9CB88-5E1A-4FAC-892A-60949ACB1F6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02/04/15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74DF9-AD47-4691-BA21-BBFCE3637A9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41555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1C78E-E5EE-CD49-97E6-F89D7F90D872}" type="datetimeFigureOut">
              <a:rPr lang="en-US" smtClean="0"/>
              <a:t>02/04/15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70177-F5DF-B842-9FDA-6545B66C8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76053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9CB88-5E1A-4FAC-892A-60949ACB1F6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02/04/15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74DF9-AD47-4691-BA21-BBFCE3637A9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16033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vå innehållsde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Platshållare för innehåll 2"/>
          <p:cNvSpPr>
            <a:spLocks noGrp="1"/>
          </p:cNvSpPr>
          <p:nvPr>
            <p:ph sz="half" idx="1"/>
          </p:nvPr>
        </p:nvSpPr>
        <p:spPr>
          <a:xfrm>
            <a:off x="685800" y="1371600"/>
            <a:ext cx="3810000" cy="4724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4" name="Platshållare för innehåll 3"/>
          <p:cNvSpPr>
            <a:spLocks noGrp="1"/>
          </p:cNvSpPr>
          <p:nvPr>
            <p:ph sz="half" idx="2"/>
          </p:nvPr>
        </p:nvSpPr>
        <p:spPr>
          <a:xfrm>
            <a:off x="4648200" y="1371600"/>
            <a:ext cx="3810000" cy="4724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Platshållare för text 5"/>
          <p:cNvSpPr>
            <a:spLocks noGrp="1"/>
          </p:cNvSpPr>
          <p:nvPr>
            <p:ph type="body" idx="10"/>
          </p:nvPr>
        </p:nvSpPr>
        <p:spPr>
          <a:xfrm>
            <a:off x="2590800" y="3124200"/>
            <a:ext cx="914400" cy="914400"/>
          </a:xfrm>
        </p:spPr>
        <p:txBody>
          <a:bodyPr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5301674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1C78E-E5EE-CD49-97E6-F89D7F90D872}" type="datetimeFigureOut">
              <a:rPr lang="en-US" smtClean="0"/>
              <a:t>02/04/15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70177-F5DF-B842-9FDA-6545B66C8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6447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1C78E-E5EE-CD49-97E6-F89D7F90D872}" type="datetimeFigureOut">
              <a:rPr lang="en-US" smtClean="0"/>
              <a:t>02/04/15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70177-F5DF-B842-9FDA-6545B66C8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1376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1C78E-E5EE-CD49-97E6-F89D7F90D872}" type="datetimeFigureOut">
              <a:rPr lang="en-US" smtClean="0"/>
              <a:t>02/04/15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70177-F5DF-B842-9FDA-6545B66C8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732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1C78E-E5EE-CD49-97E6-F89D7F90D872}" type="datetimeFigureOut">
              <a:rPr lang="en-US" smtClean="0"/>
              <a:t>02/04/15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70177-F5DF-B842-9FDA-6545B66C8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1861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1C78E-E5EE-CD49-97E6-F89D7F90D872}" type="datetimeFigureOut">
              <a:rPr lang="en-US" smtClean="0"/>
              <a:t>02/04/15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70177-F5DF-B842-9FDA-6545B66C8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0543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1C78E-E5EE-CD49-97E6-F89D7F90D872}" type="datetimeFigureOut">
              <a:rPr lang="en-US" smtClean="0"/>
              <a:t>02/04/15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70177-F5DF-B842-9FDA-6545B66C8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9563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1C78E-E5EE-CD49-97E6-F89D7F90D872}" type="datetimeFigureOut">
              <a:rPr lang="en-US" smtClean="0"/>
              <a:t>02/04/15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70177-F5DF-B842-9FDA-6545B66C8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6195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theme" Target="../theme/theme2.xml"/><Relationship Id="rId12" Type="http://schemas.openxmlformats.org/officeDocument/2006/relationships/image" Target="../media/image1.wmf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41C78E-E5EE-CD49-97E6-F89D7F90D872}" type="datetimeFigureOut">
              <a:rPr lang="en-US" smtClean="0"/>
              <a:t>02/04/15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A70177-F5DF-B842-9FDA-6545B66C8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9161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908720"/>
            <a:ext cx="8229600" cy="53285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238247" y="6434242"/>
            <a:ext cx="10081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Georgia" pitchFamily="18" charset="0"/>
              </a:defRPr>
            </a:lvl1pPr>
          </a:lstStyle>
          <a:p>
            <a:pPr defTabSz="914400"/>
            <a:fld id="{C699CB88-5E1A-4FAC-892A-60949ACB1F6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914400"/>
              <a:t>02/04/15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5318367" y="643424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Georgia" pitchFamily="18" charset="0"/>
              </a:defRPr>
            </a:lvl1pPr>
          </a:lstStyle>
          <a:p>
            <a:pPr defTabSz="914400"/>
            <a:endParaRPr lang="de-DE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291903" y="6433808"/>
            <a:ext cx="8421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Georgia" pitchFamily="18" charset="0"/>
              </a:defRPr>
            </a:lvl1pPr>
          </a:lstStyle>
          <a:p>
            <a:pPr defTabSz="914400"/>
            <a:fld id="{91974DF9-AD47-4691-BA21-BBFCE3637A9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914400"/>
              <a:t>‹#›</a:t>
            </a:fld>
            <a:r>
              <a:rPr lang="en-US" dirty="0" smtClean="0">
                <a:solidFill>
                  <a:prstClr val="black">
                    <a:tint val="75000"/>
                  </a:prstClr>
                </a:solidFill>
              </a:rPr>
              <a:t>/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0" y="0"/>
            <a:ext cx="9144000" cy="260648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3400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de-DE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9" name="Gerade Verbindung 8"/>
          <p:cNvCxnSpPr/>
          <p:nvPr/>
        </p:nvCxnSpPr>
        <p:spPr>
          <a:xfrm>
            <a:off x="0" y="6381328"/>
            <a:ext cx="9144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15"/>
          <p:cNvCxnSpPr/>
          <p:nvPr/>
        </p:nvCxnSpPr>
        <p:spPr>
          <a:xfrm>
            <a:off x="4128" y="809898"/>
            <a:ext cx="9144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7200" y="24304"/>
            <a:ext cx="8229600" cy="7060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pic>
        <p:nvPicPr>
          <p:cNvPr id="8" name="Picture 7" descr="Chalmers_GU.wmf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1520" y="6453336"/>
            <a:ext cx="3816424" cy="335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3554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</p:sldLayoutIdLst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3200" kern="1200">
          <a:solidFill>
            <a:schemeClr val="tx1"/>
          </a:solidFill>
          <a:latin typeface="Georgia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Georgia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Georgia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Georgia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600" kern="1200">
          <a:solidFill>
            <a:schemeClr val="tx1"/>
          </a:solidFill>
          <a:latin typeface="Georgia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600" kern="1200">
          <a:solidFill>
            <a:schemeClr val="tx1"/>
          </a:solidFill>
          <a:latin typeface="Georgia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Task description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Agile Development Processes </a:t>
            </a:r>
            <a:r>
              <a:rPr lang="en-US" dirty="0" smtClean="0"/>
              <a:t>2015</a:t>
            </a:r>
            <a:endParaRPr lang="en-US" dirty="0" smtClean="0"/>
          </a:p>
          <a:p>
            <a:r>
              <a:rPr lang="en-US" dirty="0" smtClean="0"/>
              <a:t>Eric Knauss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761676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Agile Principles and Practices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Goal: Try them out in your project!</a:t>
            </a:r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608345"/>
              </p:ext>
            </p:extLst>
          </p:nvPr>
        </p:nvGraphicFramePr>
        <p:xfrm>
          <a:off x="2235199" y="1688331"/>
          <a:ext cx="6451601" cy="4312920"/>
        </p:xfrm>
        <a:graphic>
          <a:graphicData uri="http://schemas.openxmlformats.org/drawingml/2006/table">
            <a:tbl>
              <a:tblPr/>
              <a:tblGrid>
                <a:gridCol w="1524001"/>
                <a:gridCol w="268895"/>
                <a:gridCol w="323772"/>
                <a:gridCol w="4334933"/>
              </a:tblGrid>
              <a:tr h="3556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Planning Game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Make the most out of it. Get Emil's Priorities based on your effort estimation. Employ customer proxy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Small Releases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Metaphor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Try it out! But we will not check whether it works.              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Simple Design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Test-First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But only where it makes sense. Have a good rationale!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Refactoring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Pair Programming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0,5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0,5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Try it out. Don't necessarily do it all the time.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Collective Codeownership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Everybody should know about the code. Some parts more than others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Continuous Integration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Sustainable Pace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But also not too slow!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Onsite Customer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0,5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0,5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Have a customer proxy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Coding standards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Decide on them and try to have tool support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687840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FFFF"/>
                </a:solidFill>
              </a:rPr>
              <a:t>Pair programming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715386" y="2722198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Driver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58410" y="2166202"/>
            <a:ext cx="11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Navigator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81469" y="6190893"/>
            <a:ext cx="6029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Task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572000" y="6642556"/>
            <a:ext cx="4572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 smtClean="0"/>
              <a:t>http://</a:t>
            </a:r>
            <a:r>
              <a:rPr lang="en-US" sz="800" dirty="0" err="1" smtClean="0"/>
              <a:t>upload.wikimedia.org</a:t>
            </a:r>
            <a:r>
              <a:rPr lang="en-US" sz="800" dirty="0" smtClean="0"/>
              <a:t>/</a:t>
            </a:r>
            <a:r>
              <a:rPr lang="en-US" sz="800" dirty="0" err="1" smtClean="0"/>
              <a:t>wikipedia</a:t>
            </a:r>
            <a:r>
              <a:rPr lang="en-US" sz="800" dirty="0" smtClean="0"/>
              <a:t>/commons/b/</a:t>
            </a:r>
            <a:r>
              <a:rPr lang="en-US" sz="800" dirty="0" err="1" smtClean="0"/>
              <a:t>bd</a:t>
            </a:r>
            <a:r>
              <a:rPr lang="en-US" sz="800" dirty="0" smtClean="0"/>
              <a:t>/Jari-Matti_Latvala-2007_Wales_Rally_GB_001.jpg</a:t>
            </a:r>
            <a:endParaRPr lang="en-US" sz="800" dirty="0"/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2581469" y="5969341"/>
            <a:ext cx="725788" cy="673215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331634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FFFF"/>
                </a:solidFill>
              </a:rPr>
              <a:t>We know the tools of the driver…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784383" y="6611779"/>
            <a:ext cx="135961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 smtClean="0">
                <a:solidFill>
                  <a:srgbClr val="FFFFFF"/>
                </a:solidFill>
              </a:rPr>
              <a:t>https://</a:t>
            </a:r>
            <a:r>
              <a:rPr lang="en-US" sz="1000" dirty="0" err="1" smtClean="0">
                <a:solidFill>
                  <a:srgbClr val="FFFFFF"/>
                </a:solidFill>
              </a:rPr>
              <a:t>flic.kr</a:t>
            </a:r>
            <a:r>
              <a:rPr lang="en-US" sz="1000" dirty="0" smtClean="0">
                <a:solidFill>
                  <a:srgbClr val="FFFFFF"/>
                </a:solidFill>
              </a:rPr>
              <a:t>/p/77rfcL</a:t>
            </a:r>
            <a:endParaRPr lang="en-US" sz="1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264789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" y="24304"/>
            <a:ext cx="9142158" cy="683369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35043" y="2600060"/>
            <a:ext cx="344388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Georgia"/>
                <a:cs typeface="Georgia"/>
              </a:rPr>
              <a:t>It is time to take care of the navigator…</a:t>
            </a:r>
            <a:endParaRPr lang="en-US" sz="3200" dirty="0">
              <a:latin typeface="Georgia"/>
              <a:cs typeface="Georgia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570156" y="6611779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000" dirty="0" smtClean="0">
                <a:solidFill>
                  <a:srgbClr val="FFFFFF"/>
                </a:solidFill>
              </a:rPr>
              <a:t>http://</a:t>
            </a:r>
            <a:r>
              <a:rPr lang="en-US" sz="1000" dirty="0" err="1" smtClean="0">
                <a:solidFill>
                  <a:srgbClr val="FFFFFF"/>
                </a:solidFill>
              </a:rPr>
              <a:t>en.wikipedia.org</a:t>
            </a:r>
            <a:r>
              <a:rPr lang="en-US" sz="1000" dirty="0" smtClean="0">
                <a:solidFill>
                  <a:srgbClr val="FFFFFF"/>
                </a:solidFill>
              </a:rPr>
              <a:t>/wiki/</a:t>
            </a:r>
            <a:r>
              <a:rPr lang="en-US" sz="1000" dirty="0" err="1" smtClean="0">
                <a:solidFill>
                  <a:srgbClr val="FFFFFF"/>
                </a:solidFill>
              </a:rPr>
              <a:t>File:Pacenotes.jpg</a:t>
            </a:r>
            <a:endParaRPr lang="en-US" sz="1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238108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Task: Pair Programming </a:t>
            </a:r>
            <a:r>
              <a:rPr lang="en-US" dirty="0" err="1" smtClean="0"/>
              <a:t>Pacenotes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1992" y="1434663"/>
            <a:ext cx="2931291" cy="21984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/>
          <p:cNvSpPr/>
          <p:nvPr/>
        </p:nvSpPr>
        <p:spPr>
          <a:xfrm>
            <a:off x="402068" y="3401774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 smtClean="0"/>
              <a:t>http://</a:t>
            </a:r>
            <a:r>
              <a:rPr lang="en-US" sz="1000" dirty="0" err="1" smtClean="0"/>
              <a:t>en.wikipedia.org</a:t>
            </a:r>
            <a:r>
              <a:rPr lang="en-US" sz="1000" dirty="0" smtClean="0"/>
              <a:t>/wiki/File:Peugeot_206_WRC.jpg</a:t>
            </a:r>
            <a:endParaRPr lang="en-US" sz="1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0707" y="1413241"/>
            <a:ext cx="2976093" cy="21984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Rectangle 6"/>
          <p:cNvSpPr/>
          <p:nvPr/>
        </p:nvSpPr>
        <p:spPr>
          <a:xfrm>
            <a:off x="5710707" y="3211599"/>
            <a:ext cx="297609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 smtClean="0"/>
              <a:t>http://</a:t>
            </a:r>
            <a:r>
              <a:rPr lang="en-US" sz="1000" dirty="0" err="1" smtClean="0"/>
              <a:t>civic.mit.edu</a:t>
            </a:r>
            <a:r>
              <a:rPr lang="en-US" sz="1000" dirty="0" smtClean="0"/>
              <a:t>/blog/</a:t>
            </a:r>
            <a:r>
              <a:rPr lang="en-US" sz="1000" dirty="0" err="1" smtClean="0"/>
              <a:t>natematias</a:t>
            </a:r>
            <a:r>
              <a:rPr lang="en-US" sz="1000" dirty="0" smtClean="0"/>
              <a:t>/pair-research-low-fi-tools-for-collaboration-in-teams</a:t>
            </a:r>
            <a:endParaRPr lang="en-US" sz="1000" dirty="0"/>
          </a:p>
        </p:txBody>
      </p:sp>
      <p:sp>
        <p:nvSpPr>
          <p:cNvPr id="8" name="TextBox 7"/>
          <p:cNvSpPr txBox="1"/>
          <p:nvPr/>
        </p:nvSpPr>
        <p:spPr>
          <a:xfrm>
            <a:off x="491992" y="895220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Rally</a:t>
            </a:r>
            <a:endParaRPr lang="en-US" b="1" dirty="0"/>
          </a:p>
        </p:txBody>
      </p:sp>
      <p:sp>
        <p:nvSpPr>
          <p:cNvPr id="9" name="TextBox 8"/>
          <p:cNvSpPr txBox="1"/>
          <p:nvPr/>
        </p:nvSpPr>
        <p:spPr>
          <a:xfrm>
            <a:off x="6813834" y="880279"/>
            <a:ext cx="1915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Pair Programming</a:t>
            </a:r>
            <a:endParaRPr lang="en-U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526784" y="3763411"/>
            <a:ext cx="296747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Primary</a:t>
            </a:r>
          </a:p>
          <a:p>
            <a:r>
              <a:rPr lang="en-US" dirty="0" smtClean="0"/>
              <a:t>Know road conditions</a:t>
            </a:r>
          </a:p>
          <a:p>
            <a:r>
              <a:rPr lang="en-US" dirty="0" smtClean="0"/>
              <a:t>Know position of other teams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-161104194" y="3763411"/>
            <a:ext cx="16978238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 smtClean="0"/>
              <a:t>Primary</a:t>
            </a:r>
          </a:p>
          <a:p>
            <a:pPr algn="r"/>
            <a:r>
              <a:rPr lang="en-US" dirty="0" smtClean="0"/>
              <a:t>Know state of master branch</a:t>
            </a:r>
          </a:p>
          <a:p>
            <a:pPr algn="r"/>
            <a:r>
              <a:rPr lang="en-US" dirty="0" smtClean="0"/>
              <a:t>Know position of other team-members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91992" y="5032408"/>
            <a:ext cx="307953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Secondary</a:t>
            </a:r>
          </a:p>
          <a:p>
            <a:r>
              <a:rPr lang="en-US" dirty="0" smtClean="0"/>
              <a:t>Prepare for track</a:t>
            </a:r>
          </a:p>
          <a:p>
            <a:r>
              <a:rPr lang="en-US" dirty="0" smtClean="0"/>
              <a:t>Measure/analyze performance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5860142" y="5032408"/>
            <a:ext cx="282665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b="1" dirty="0" smtClean="0"/>
              <a:t>Secondary</a:t>
            </a:r>
          </a:p>
          <a:p>
            <a:pPr algn="r"/>
            <a:r>
              <a:rPr lang="en-US" dirty="0" smtClean="0"/>
              <a:t>Support planning game</a:t>
            </a:r>
          </a:p>
          <a:p>
            <a:pPr algn="r"/>
            <a:r>
              <a:rPr lang="en-US" dirty="0" smtClean="0"/>
              <a:t>Measure/analyze velocity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572067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1" grpId="0"/>
      <p:bldP spid="12" grpId="0"/>
      <p:bldP spid="15" grpId="0"/>
    </p:bldLst>
  </p:timing>
</p:sld>
</file>

<file path=ppt/theme/theme1.xml><?xml version="1.0" encoding="utf-8"?>
<a:theme xmlns:a="http://schemas.openxmlformats.org/drawingml/2006/main" name="Chalmers-Gu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Vorlage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Chalmers-Gu.thmx</Template>
  <TotalTime>1125</TotalTime>
  <Words>299</Words>
  <Application>Microsoft Macintosh PowerPoint</Application>
  <PresentationFormat>On-screen Show (4:3)</PresentationFormat>
  <Paragraphs>76</Paragraphs>
  <Slides>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6</vt:i4>
      </vt:variant>
    </vt:vector>
  </HeadingPairs>
  <TitlesOfParts>
    <vt:vector size="8" baseType="lpstr">
      <vt:lpstr>Chalmers-Gu</vt:lpstr>
      <vt:lpstr>Vorlage</vt:lpstr>
      <vt:lpstr>Task description</vt:lpstr>
      <vt:lpstr>Agile Principles and Practices</vt:lpstr>
      <vt:lpstr>Pair programming</vt:lpstr>
      <vt:lpstr>We know the tools of the driver…</vt:lpstr>
      <vt:lpstr>PowerPoint Presentation</vt:lpstr>
      <vt:lpstr>Task: Pair Programming Pacenotes</vt:lpstr>
    </vt:vector>
  </TitlesOfParts>
  <Manager/>
  <Company>Chalmers | University of Gothenburg</Company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Task description</dc:title>
  <dc:subject/>
  <dc:creator>Eric Knauss</dc:creator>
  <cp:keywords/>
  <dc:description/>
  <cp:lastModifiedBy>Eric Knauss</cp:lastModifiedBy>
  <cp:revision>16</cp:revision>
  <dcterms:created xsi:type="dcterms:W3CDTF">2014-03-26T20:29:48Z</dcterms:created>
  <dcterms:modified xsi:type="dcterms:W3CDTF">2015-04-02T13:16:32Z</dcterms:modified>
  <cp:category/>
</cp:coreProperties>
</file>